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C44D-59A5-4517-A4CF-21C2B4F040BD}" type="datetimeFigureOut">
              <a:rPr lang="ko-KR" altLang="en-US" smtClean="0"/>
              <a:t>2017-05-16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B2FB-A263-4F5B-A6CE-CF117F7B12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9436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C44D-59A5-4517-A4CF-21C2B4F040BD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B2FB-A263-4F5B-A6CE-CF117F7B12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628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C44D-59A5-4517-A4CF-21C2B4F040BD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B2FB-A263-4F5B-A6CE-CF117F7B12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0628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C44D-59A5-4517-A4CF-21C2B4F040BD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B2FB-A263-4F5B-A6CE-CF117F7B12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2224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C44D-59A5-4517-A4CF-21C2B4F040BD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B2FB-A263-4F5B-A6CE-CF117F7B12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8367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C44D-59A5-4517-A4CF-21C2B4F040BD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B2FB-A263-4F5B-A6CE-CF117F7B12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5916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C44D-59A5-4517-A4CF-21C2B4F040BD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B2FB-A263-4F5B-A6CE-CF117F7B12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6475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C44D-59A5-4517-A4CF-21C2B4F040BD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B2FB-A263-4F5B-A6CE-CF117F7B12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899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C44D-59A5-4517-A4CF-21C2B4F040BD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B2FB-A263-4F5B-A6CE-CF117F7B12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2323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C44D-59A5-4517-A4CF-21C2B4F040BD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B2FB-A263-4F5B-A6CE-CF117F7B12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056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C44D-59A5-4517-A4CF-21C2B4F040BD}" type="datetimeFigureOut">
              <a:rPr lang="ko-KR" altLang="en-US" smtClean="0"/>
              <a:t>2017-05-17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7B2FB-A263-4F5B-A6CE-CF117F7B12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950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3C44D-59A5-4517-A4CF-21C2B4F040BD}" type="datetimeFigureOut">
              <a:rPr lang="ko-KR" altLang="en-US" smtClean="0"/>
              <a:t>2017-05-16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7B2FB-A263-4F5B-A6CE-CF117F7B12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78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645024"/>
            <a:ext cx="5212071" cy="293179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88640"/>
            <a:ext cx="5875499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2843808" y="1052736"/>
            <a:ext cx="1728192" cy="228130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652120" y="3933056"/>
            <a:ext cx="1728192" cy="1834694"/>
          </a:xfrm>
          <a:prstGeom prst="rect">
            <a:avLst/>
          </a:prstGeom>
          <a:noFill/>
          <a:ln w="635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3995225" y="2152357"/>
            <a:ext cx="2846509" cy="2363372"/>
          </a:xfrm>
          <a:custGeom>
            <a:avLst/>
            <a:gdLst>
              <a:gd name="connsiteX0" fmla="*/ 0 w 2846509"/>
              <a:gd name="connsiteY0" fmla="*/ 0 h 2363372"/>
              <a:gd name="connsiteX1" fmla="*/ 2560320 w 2846509"/>
              <a:gd name="connsiteY1" fmla="*/ 998806 h 2363372"/>
              <a:gd name="connsiteX2" fmla="*/ 2672861 w 2846509"/>
              <a:gd name="connsiteY2" fmla="*/ 2363372 h 236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6509" h="2363372">
                <a:moveTo>
                  <a:pt x="0" y="0"/>
                </a:moveTo>
                <a:cubicBezTo>
                  <a:pt x="1057421" y="302455"/>
                  <a:pt x="2114843" y="604911"/>
                  <a:pt x="2560320" y="998806"/>
                </a:cubicBezTo>
                <a:cubicBezTo>
                  <a:pt x="3005797" y="1392701"/>
                  <a:pt x="2839329" y="1878036"/>
                  <a:pt x="2672861" y="2363372"/>
                </a:cubicBezTo>
              </a:path>
            </a:pathLst>
          </a:custGeom>
          <a:noFill/>
          <a:ln w="635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69202" y="2492896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FF0000"/>
                </a:solidFill>
              </a:rPr>
              <a:t>교체</a:t>
            </a:r>
            <a:r>
              <a:rPr lang="ko-KR" altLang="en-US" sz="2000" b="1" dirty="0" err="1">
                <a:solidFill>
                  <a:srgbClr val="FF0000"/>
                </a:solidFill>
              </a:rPr>
              <a:t>전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68941" y="576775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0000CC"/>
                </a:solidFill>
              </a:rPr>
              <a:t>교체후</a:t>
            </a:r>
            <a:endParaRPr lang="ko-KR" altLang="en-US" sz="2000" b="1" dirty="0">
              <a:solidFill>
                <a:srgbClr val="0000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39162" y="188640"/>
            <a:ext cx="2880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</a:rPr>
              <a:t>펌프에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누수사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생겨 </a:t>
            </a:r>
            <a:endParaRPr lang="en-US" altLang="ko-KR" sz="2000" b="1" dirty="0" smtClean="0">
              <a:solidFill>
                <a:srgbClr val="FF0000"/>
              </a:solidFill>
            </a:endParaRPr>
          </a:p>
          <a:p>
            <a:r>
              <a:rPr lang="ko-KR" altLang="en-US" sz="2000" b="1" dirty="0" smtClean="0">
                <a:solidFill>
                  <a:srgbClr val="FF0000"/>
                </a:solidFill>
              </a:rPr>
              <a:t>부식이 된 펌프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7091" y="5868928"/>
            <a:ext cx="2880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dirty="0" err="1" smtClean="0">
                <a:solidFill>
                  <a:srgbClr val="0000CC"/>
                </a:solidFill>
              </a:rPr>
              <a:t>누수된</a:t>
            </a:r>
            <a:r>
              <a:rPr lang="ko-KR" altLang="en-US" sz="2000" b="1" dirty="0" smtClean="0">
                <a:solidFill>
                  <a:srgbClr val="0000CC"/>
                </a:solidFill>
              </a:rPr>
              <a:t> 펌프</a:t>
            </a:r>
            <a:endParaRPr lang="en-US" altLang="ko-KR" sz="2000" b="1" dirty="0" smtClean="0">
              <a:solidFill>
                <a:srgbClr val="0000CC"/>
              </a:solidFill>
            </a:endParaRPr>
          </a:p>
          <a:p>
            <a:pPr algn="r"/>
            <a:r>
              <a:rPr lang="ko-KR" altLang="en-US" sz="2000" b="1" dirty="0" smtClean="0">
                <a:solidFill>
                  <a:srgbClr val="0000CC"/>
                </a:solidFill>
              </a:rPr>
              <a:t>교체 완료</a:t>
            </a:r>
            <a:endParaRPr lang="en-US" altLang="ko-KR" sz="20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44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</Words>
  <Application>Microsoft Office PowerPoint</Application>
  <PresentationFormat>화면 슬라이드 쇼(4:3)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Windows User</cp:lastModifiedBy>
  <cp:revision>2</cp:revision>
  <dcterms:created xsi:type="dcterms:W3CDTF">2017-05-16T14:54:02Z</dcterms:created>
  <dcterms:modified xsi:type="dcterms:W3CDTF">2017-05-16T15:00:24Z</dcterms:modified>
</cp:coreProperties>
</file>